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1" r:id="rId9"/>
    <p:sldId id="272" r:id="rId10"/>
    <p:sldId id="266" r:id="rId11"/>
    <p:sldId id="267" r:id="rId12"/>
    <p:sldId id="273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99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84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6589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579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8618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96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427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12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909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669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808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26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827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658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5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87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CAF82-7C98-45BA-90B2-8D2193978D07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B32C208-4BB3-44F7-9818-2CEEC42C1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65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52600"/>
            <a:ext cx="6400800" cy="24536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現在我活不再是我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Solid Rock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6247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486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現在我的肉體在活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teh-oah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是因為信基督來活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in-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sin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oath, His covenant,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blood 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Support me in the whelming flood;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7502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" y="457200"/>
            <a:ext cx="9144000" cy="52578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祂受慘死因為愛我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chham-si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in-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使我不再為自己活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 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all around my soul gives way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then is all my hope and stay.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9198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現在我活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goa-oah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不再是我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Christ the solid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Rock I stand;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5808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就是主在裏面在活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bin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我已經與主同釘死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tang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teng-si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other ground is sinking sand,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other ground is sinking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sand.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4161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334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救主寶血洗清我心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po-huih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goa-sim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做祂永居住的聖殿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-tian,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hope is built on nothing less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 Jesus’ blood and righteousness;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1814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48768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zh-TW" altLang="en-US" sz="63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救主恩愛充滿我心</a:t>
            </a:r>
            <a:r>
              <a:rPr lang="zh-TW" alt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un-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63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賜我活命與祂結連</a:t>
            </a:r>
            <a:r>
              <a:rPr lang="zh-TW" alt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kiat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lian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dare not trust the sweetest frame,</a:t>
            </a:r>
          </a:p>
          <a:p>
            <a:pPr marL="45720" indent="0" algn="ctr">
              <a:buNone/>
            </a:pP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wholly lean on Jesus’ name.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2383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現在我活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chai 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不再是我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Christ the solid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Rock I stand;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4545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就是主在裏面在活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bin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我已經與主同釘死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tang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other ground is sinking sand,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other ground is sinking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sand.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1100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5715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住在基督裏面的人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bin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已經與基督同釘死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teng-si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darkness veils His lovely face,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rest on His unchanging grace;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1037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" y="457200"/>
            <a:ext cx="9144000" cy="52578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他就是新創造的人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chhong-cho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舊的事情已經過去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 tai   chi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i-keng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ke-khi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every high and stormy gale,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anchor holds within the veil.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911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現在我活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goa-oah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不再是我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Christ the solid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Rock I stand;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4101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就是主在裏面在活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我已經與主同釘死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tang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teng-si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other ground is sinking sand,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other ground is sinking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sand.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953977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309</TotalTime>
  <Words>553</Words>
  <Application>Microsoft Office PowerPoint</Application>
  <PresentationFormat>On-screen Show (4:3)</PresentationFormat>
  <Paragraphs>89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25</cp:revision>
  <dcterms:created xsi:type="dcterms:W3CDTF">2017-08-25T02:23:50Z</dcterms:created>
  <dcterms:modified xsi:type="dcterms:W3CDTF">2018-08-10T07:32:29Z</dcterms:modified>
</cp:coreProperties>
</file>